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330" r:id="rId2"/>
    <p:sldId id="556" r:id="rId3"/>
    <p:sldId id="557" r:id="rId4"/>
    <p:sldId id="558" r:id="rId5"/>
    <p:sldId id="559" r:id="rId6"/>
  </p:sldIdLst>
  <p:sldSz cx="9144000" cy="6858000" type="screen4x3"/>
  <p:notesSz cx="9866313" cy="6735763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7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5" orient="horz" pos="686" userDrawn="1">
          <p15:clr>
            <a:srgbClr val="A4A3A4"/>
          </p15:clr>
        </p15:guide>
        <p15:guide id="6" orient="horz" pos="3543" userDrawn="1">
          <p15:clr>
            <a:srgbClr val="A4A3A4"/>
          </p15:clr>
        </p15:guide>
        <p15:guide id="7" pos="4853" userDrawn="1">
          <p15:clr>
            <a:srgbClr val="A4A3A4"/>
          </p15:clr>
        </p15:guide>
        <p15:guide id="8" pos="544" userDrawn="1">
          <p15:clr>
            <a:srgbClr val="A4A3A4"/>
          </p15:clr>
        </p15:guide>
        <p15:guide id="9" pos="44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62" autoAdjust="0"/>
    <p:restoredTop sz="86067" autoAdjust="0"/>
  </p:normalViewPr>
  <p:slideViewPr>
    <p:cSldViewPr snapToGrid="0">
      <p:cViewPr varScale="1">
        <p:scale>
          <a:sx n="113" d="100"/>
          <a:sy n="113" d="100"/>
        </p:scale>
        <p:origin x="1164" y="102"/>
      </p:cViewPr>
      <p:guideLst>
        <p:guide orient="horz" pos="4178"/>
        <p:guide pos="408"/>
        <p:guide orient="horz" pos="686"/>
        <p:guide orient="horz" pos="3543"/>
        <p:guide pos="4853"/>
        <p:guide pos="544"/>
        <p:guide pos="449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34" d="100"/>
          <a:sy n="134" d="100"/>
        </p:scale>
        <p:origin x="15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E0250-CC24-409A-8B52-30B700DEE9E5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741C7-6AE3-4EA3-A676-F91B8BDEE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109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4970C-BA37-4B45-9D7C-A3F7E1FA8168}" type="datetimeFigureOut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17888" y="841375"/>
            <a:ext cx="3030537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6B659-7088-4164-8EC3-6F2D776A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95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26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50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2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8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11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4172"/>
            <a:ext cx="7772400" cy="87562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206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447448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269823" y="2452914"/>
            <a:ext cx="8619344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318354"/>
            <a:ext cx="9144000" cy="53964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90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361D-F47D-46F4-90E8-503ADE0DC9FA}" type="datetime1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72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1C7C-4126-448D-90DF-A04EF65D39D5}" type="datetime1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938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FDC81-59B5-410E-BBFF-C0EEFA930BAA}" type="datetime1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234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1CEE-DCDD-403E-899D-7ACB25EEEB28}" type="datetime1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67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AD5E-B12A-4ADE-8B14-A9C4266CCB52}" type="datetime1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347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3803-A563-414A-86A5-0BFD94A78DED}" type="datetime1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9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8F2A1-8E8F-4ADC-9ED9-29A1A90B8778}" type="datetime1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16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D78-4735-495C-BE88-4D70D92D3759}" type="datetime1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8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75BF-748C-4B64-A4EC-7734C16FE759}" type="datetime1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1869" y="-4207"/>
            <a:ext cx="453571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38AD7AB2-3FD4-4FAE-B8CB-9FCDFD794D38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558936" y="9078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 10</a:t>
            </a:r>
          </a:p>
        </p:txBody>
      </p:sp>
    </p:spTree>
    <p:extLst>
      <p:ext uri="{BB962C8B-B14F-4D97-AF65-F5344CB8AC3E}">
        <p14:creationId xmlns:p14="http://schemas.microsoft.com/office/powerpoint/2010/main" val="159583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76A0A-6F36-4686-9044-3D3FA4B5285F}" type="datetime1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608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024C-E858-4263-8C16-4E6548A66570}" type="datetime1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50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FDC81-59B5-410E-BBFF-C0EEFA930BAA}" type="datetime1">
              <a:rPr lang="ko-KR" altLang="en-US" smtClean="0"/>
              <a:t>2022-12-20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64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3200" b="1" dirty="0" smtClean="0">
                <a:solidFill>
                  <a:schemeClr val="tx2">
                    <a:lumMod val="75000"/>
                  </a:schemeClr>
                </a:solidFill>
              </a:rPr>
              <a:t>CMAPSS </a:t>
            </a:r>
            <a:r>
              <a:rPr lang="ko-KR" altLang="en-US" sz="3200" b="1" dirty="0" smtClean="0">
                <a:solidFill>
                  <a:schemeClr val="tx2">
                    <a:lumMod val="75000"/>
                  </a:schemeClr>
                </a:solidFill>
              </a:rPr>
              <a:t>데이터 학습</a:t>
            </a:r>
            <a:endParaRPr lang="ko-KR" altLang="en-US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073871"/>
          </a:xfrm>
        </p:spPr>
        <p:txBody>
          <a:bodyPr>
            <a:normAutofit/>
          </a:bodyPr>
          <a:lstStyle/>
          <a:p>
            <a:r>
              <a:rPr lang="ko-KR" altLang="en-US" b="1" dirty="0"/>
              <a:t>김 찬 영</a:t>
            </a:r>
            <a:endParaRPr lang="en-US" altLang="ko-KR" b="1" dirty="0"/>
          </a:p>
          <a:p>
            <a:r>
              <a:rPr lang="en-US" altLang="ko-KR" sz="1800" b="1" dirty="0" smtClean="0"/>
              <a:t>22.12.20</a:t>
            </a:r>
            <a:endParaRPr lang="en-US" altLang="ko-KR" sz="1800" b="1" dirty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1233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52400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</a:t>
            </a:r>
            <a:r>
              <a:rPr lang="en-US" altLang="ko-KR" sz="1400" b="1" dirty="0" smtClean="0">
                <a:latin typeface="+mj-ea"/>
                <a:ea typeface="+mj-ea"/>
              </a:rPr>
              <a:t>)</a:t>
            </a:r>
            <a:r>
              <a:rPr lang="ko-KR" altLang="en-US" sz="1400" b="1" dirty="0" smtClean="0">
                <a:latin typeface="+mj-ea"/>
                <a:ea typeface="+mj-ea"/>
              </a:rPr>
              <a:t> </a:t>
            </a:r>
            <a:r>
              <a:rPr lang="en-US" altLang="ko-KR" sz="1400" b="1" dirty="0" smtClean="0">
                <a:latin typeface="+mj-ea"/>
                <a:ea typeface="+mj-ea"/>
              </a:rPr>
              <a:t>CMAPSS </a:t>
            </a:r>
            <a:r>
              <a:rPr lang="ko-KR" altLang="en-US" sz="1400" b="1" dirty="0" smtClean="0">
                <a:latin typeface="+mj-ea"/>
                <a:ea typeface="+mj-ea"/>
              </a:rPr>
              <a:t>데이터란</a:t>
            </a:r>
            <a:r>
              <a:rPr lang="en-US" altLang="ko-KR" sz="1400" b="1" dirty="0" smtClean="0">
                <a:latin typeface="+mj-ea"/>
                <a:ea typeface="+mj-ea"/>
              </a:rPr>
              <a:t>?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1. </a:t>
            </a:r>
            <a:r>
              <a:rPr lang="en-US" altLang="ko-KR" b="1" dirty="0" smtClean="0">
                <a:latin typeface="+mj-ea"/>
                <a:ea typeface="+mj-ea"/>
              </a:rPr>
              <a:t>CMAPSS </a:t>
            </a:r>
            <a:r>
              <a:rPr lang="ko-KR" altLang="en-US" b="1" dirty="0" smtClean="0">
                <a:latin typeface="+mj-ea"/>
                <a:ea typeface="+mj-ea"/>
              </a:rPr>
              <a:t>데이터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2042" y="1295400"/>
            <a:ext cx="719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나사에서 제공하는 터보 팬 엔진 시뮬레이션 모델로부터 얻은 항공기 엔진 운용 데이터</a:t>
            </a:r>
            <a:endParaRPr lang="en-US" altLang="ko-KR" sz="14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3679553" y="3046393"/>
            <a:ext cx="2109090" cy="22960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터보 팬 엔진 시뮬레이션 모델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" y="2557747"/>
            <a:ext cx="3179490" cy="293495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297367" y="4063197"/>
            <a:ext cx="349418" cy="3386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>
            <a:off x="5829581" y="4063197"/>
            <a:ext cx="349418" cy="3386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6212628" y="2566247"/>
            <a:ext cx="2819399" cy="2993899"/>
            <a:chOff x="0" y="0"/>
            <a:chExt cx="6342857" cy="7627426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6342857" cy="6371430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5"/>
            <a:srcRect b="57075"/>
            <a:stretch/>
          </p:blipFill>
          <p:spPr>
            <a:xfrm>
              <a:off x="52259" y="6319225"/>
              <a:ext cx="6057143" cy="1308201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418" y="3751711"/>
            <a:ext cx="1960773" cy="13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52400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216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</a:t>
            </a:r>
            <a:r>
              <a:rPr lang="en-US" altLang="ko-KR" sz="1400" b="1" dirty="0" smtClean="0">
                <a:latin typeface="+mj-ea"/>
                <a:ea typeface="+mj-ea"/>
              </a:rPr>
              <a:t>)</a:t>
            </a:r>
            <a:r>
              <a:rPr lang="ko-KR" altLang="en-US" sz="1400" b="1" dirty="0" smtClean="0">
                <a:latin typeface="+mj-ea"/>
                <a:ea typeface="+mj-ea"/>
              </a:rPr>
              <a:t> </a:t>
            </a:r>
            <a:r>
              <a:rPr lang="en-US" altLang="ko-KR" sz="1400" b="1" dirty="0" smtClean="0">
                <a:latin typeface="+mj-ea"/>
                <a:ea typeface="+mj-ea"/>
              </a:rPr>
              <a:t>CMAPSS </a:t>
            </a:r>
            <a:r>
              <a:rPr lang="ko-KR" altLang="en-US" sz="1400" b="1" dirty="0" smtClean="0">
                <a:latin typeface="+mj-ea"/>
                <a:ea typeface="+mj-ea"/>
              </a:rPr>
              <a:t>데이터 구성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1. </a:t>
            </a:r>
            <a:r>
              <a:rPr lang="en-US" altLang="ko-KR" b="1" dirty="0" smtClean="0">
                <a:latin typeface="+mj-ea"/>
                <a:ea typeface="+mj-ea"/>
              </a:rPr>
              <a:t>CMAPSS </a:t>
            </a:r>
            <a:r>
              <a:rPr lang="ko-KR" altLang="en-US" b="1" dirty="0" smtClean="0">
                <a:latin typeface="+mj-ea"/>
                <a:ea typeface="+mj-ea"/>
              </a:rPr>
              <a:t>데이터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58003" y="1566334"/>
            <a:ext cx="36755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운용 설정과 결함 조건에 따라 </a:t>
            </a:r>
            <a:r>
              <a:rPr lang="en-US" altLang="ko-KR" sz="1400" dirty="0" smtClean="0"/>
              <a:t>4</a:t>
            </a:r>
            <a:r>
              <a:rPr lang="ko-KR" altLang="en-US" sz="1400" dirty="0" smtClean="0"/>
              <a:t>가지 데이터 세트로 구성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운용 설정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마하 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고도 수</a:t>
            </a:r>
            <a:r>
              <a:rPr lang="en-US" altLang="ko-KR" sz="1400" dirty="0" smtClean="0"/>
              <a:t>, TRA(throttle resolver angle)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결함 조건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팬 또는 고압 압축기에 결함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FD002 </a:t>
            </a:r>
            <a:r>
              <a:rPr lang="ko-KR" altLang="en-US" sz="1400" dirty="0" smtClean="0"/>
              <a:t>데이터 세트 활용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79" y="1496992"/>
            <a:ext cx="4192417" cy="43214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372" y="3328506"/>
            <a:ext cx="1960773" cy="1317237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540773" y="3243164"/>
            <a:ext cx="368961" cy="329094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226573" y="4401991"/>
            <a:ext cx="368961" cy="329094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16666" y="1825795"/>
            <a:ext cx="762701" cy="1662472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7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52400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2345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3</a:t>
            </a:r>
            <a:r>
              <a:rPr lang="en-US" altLang="ko-KR" sz="1400" b="1" dirty="0" smtClean="0">
                <a:latin typeface="+mj-ea"/>
                <a:ea typeface="+mj-ea"/>
              </a:rPr>
              <a:t>)</a:t>
            </a:r>
            <a:r>
              <a:rPr lang="ko-KR" altLang="en-US" sz="1400" b="1" dirty="0" smtClean="0">
                <a:latin typeface="+mj-ea"/>
                <a:ea typeface="+mj-ea"/>
              </a:rPr>
              <a:t> </a:t>
            </a:r>
            <a:r>
              <a:rPr lang="en-US" altLang="ko-KR" sz="1400" b="1" dirty="0" smtClean="0">
                <a:latin typeface="+mj-ea"/>
                <a:ea typeface="+mj-ea"/>
              </a:rPr>
              <a:t>CMAPSS </a:t>
            </a:r>
            <a:r>
              <a:rPr lang="ko-KR" altLang="en-US" sz="1400" b="1" dirty="0" smtClean="0">
                <a:latin typeface="+mj-ea"/>
                <a:ea typeface="+mj-ea"/>
              </a:rPr>
              <a:t>데이터 전처리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1. </a:t>
            </a:r>
            <a:r>
              <a:rPr lang="en-US" altLang="ko-KR" b="1" dirty="0" smtClean="0">
                <a:latin typeface="+mj-ea"/>
                <a:ea typeface="+mj-ea"/>
              </a:rPr>
              <a:t>CMAPSS </a:t>
            </a:r>
            <a:r>
              <a:rPr lang="ko-KR" altLang="en-US" b="1" dirty="0" smtClean="0">
                <a:latin typeface="+mj-ea"/>
                <a:ea typeface="+mj-ea"/>
              </a:rPr>
              <a:t>데이터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2042" y="1295400"/>
            <a:ext cx="751855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군집화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그룹핑</a:t>
            </a:r>
            <a:r>
              <a:rPr lang="en-US" altLang="ko-KR" sz="1400" dirty="0" smtClean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 smtClean="0"/>
              <a:t>주어진 데이터의 특징을 고려하여 여러 그룹으로 나누는 방법</a:t>
            </a:r>
            <a:endParaRPr lang="en-US" altLang="ko-KR" sz="1400" dirty="0" smtClean="0"/>
          </a:p>
          <a:p>
            <a:pPr marL="742950" lvl="1" indent="-285750">
              <a:buFontTx/>
              <a:buChar char="-"/>
            </a:pPr>
            <a:r>
              <a:rPr lang="ko-KR" altLang="en-US" sz="1400" dirty="0" smtClean="0"/>
              <a:t>센서 데이터</a:t>
            </a:r>
            <a:r>
              <a:rPr lang="en-US" altLang="ko-KR" sz="1400" dirty="0" smtClean="0"/>
              <a:t>(21</a:t>
            </a:r>
            <a:r>
              <a:rPr lang="ko-KR" altLang="en-US" sz="1400" dirty="0" smtClean="0"/>
              <a:t>개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를 대상으로 </a:t>
            </a:r>
            <a:r>
              <a:rPr lang="en-US" altLang="ko-KR" sz="1400" dirty="0" err="1" smtClean="0"/>
              <a:t>Kmeans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알고리즘 활용</a:t>
            </a:r>
            <a:endParaRPr lang="en-US" altLang="ko-KR" sz="1400" dirty="0" smtClean="0"/>
          </a:p>
          <a:p>
            <a:pPr marL="742950" lvl="1" indent="-285750">
              <a:buFontTx/>
              <a:buChar char="-"/>
            </a:pPr>
            <a:r>
              <a:rPr lang="en-US" altLang="ko-KR" sz="1400" dirty="0" smtClean="0"/>
              <a:t>6</a:t>
            </a:r>
            <a:r>
              <a:rPr lang="ko-KR" altLang="en-US" sz="1400" dirty="0" smtClean="0"/>
              <a:t>개의 그룹으로 나눠짐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운용 조건 </a:t>
            </a:r>
            <a:r>
              <a:rPr lang="en-US" altLang="ko-KR" sz="1400" dirty="0" smtClean="0"/>
              <a:t>6</a:t>
            </a:r>
            <a:r>
              <a:rPr lang="ko-KR" altLang="en-US" sz="1400" dirty="0" smtClean="0"/>
              <a:t>가지와 동일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endParaRPr lang="en-US" altLang="ko-KR" sz="1400" dirty="0" smtClean="0"/>
          </a:p>
          <a:p>
            <a:endParaRPr lang="en-US" altLang="ko-KR" sz="1400" dirty="0" smtClean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센서 선택</a:t>
            </a:r>
            <a:endParaRPr lang="en-US" altLang="ko-KR" sz="1400" dirty="0" smtClean="0"/>
          </a:p>
          <a:p>
            <a:pPr marL="742950" lvl="1" indent="-285750">
              <a:buFontTx/>
              <a:buChar char="-"/>
            </a:pPr>
            <a:r>
              <a:rPr lang="ko-KR" altLang="en-US" sz="1400" dirty="0" smtClean="0"/>
              <a:t>고장과 상관도가 높은 센서들을 이용해서 신경망 학습 속도와 성능을 높이기 위함</a:t>
            </a:r>
            <a:endParaRPr lang="en-US" altLang="ko-KR" sz="1400" dirty="0" smtClean="0"/>
          </a:p>
          <a:p>
            <a:pPr marL="742950" lvl="1" indent="-285750">
              <a:buFontTx/>
              <a:buChar char="-"/>
            </a:pPr>
            <a:r>
              <a:rPr lang="en-US" altLang="ko-KR" sz="1400" dirty="0" smtClean="0"/>
              <a:t>Spearman </a:t>
            </a:r>
            <a:r>
              <a:rPr lang="ko-KR" altLang="en-US" sz="1400" dirty="0" smtClean="0"/>
              <a:t>상관계수 식을 통해 </a:t>
            </a:r>
            <a:r>
              <a:rPr lang="en-US" altLang="ko-KR" sz="1400" dirty="0" smtClean="0"/>
              <a:t>0.4</a:t>
            </a:r>
            <a:r>
              <a:rPr lang="ko-KR" altLang="en-US" sz="1400" dirty="0" smtClean="0"/>
              <a:t>가 넘는 센서만 선택</a:t>
            </a:r>
            <a:endParaRPr lang="en-US" altLang="ko-KR" sz="1400" dirty="0" smtClean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 smtClean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 smtClean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 smtClean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 smtClean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lvl="1"/>
            <a:endParaRPr lang="en-US" altLang="ko-KR" sz="1400" dirty="0" smtClean="0"/>
          </a:p>
          <a:p>
            <a:pPr marL="742950" lvl="1" indent="-285750">
              <a:buFontTx/>
              <a:buChar char="-"/>
            </a:pPr>
            <a:r>
              <a:rPr lang="en-US" altLang="ko-KR" sz="1400" dirty="0" smtClean="0"/>
              <a:t>0.4 </a:t>
            </a:r>
            <a:r>
              <a:rPr lang="ko-KR" altLang="en-US" sz="1400" dirty="0" smtClean="0"/>
              <a:t>넘는 센서 선택했을 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센서가 논문과 서로 다름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326" y="1523709"/>
            <a:ext cx="2107142" cy="13735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74" y="3758965"/>
            <a:ext cx="3532982" cy="17528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150" y="4056283"/>
            <a:ext cx="43624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3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52400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2345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3</a:t>
            </a:r>
            <a:r>
              <a:rPr lang="en-US" altLang="ko-KR" sz="1400" b="1" dirty="0" smtClean="0">
                <a:latin typeface="+mj-ea"/>
                <a:ea typeface="+mj-ea"/>
              </a:rPr>
              <a:t>)</a:t>
            </a:r>
            <a:r>
              <a:rPr lang="ko-KR" altLang="en-US" sz="1400" b="1" dirty="0" smtClean="0">
                <a:latin typeface="+mj-ea"/>
                <a:ea typeface="+mj-ea"/>
              </a:rPr>
              <a:t> </a:t>
            </a:r>
            <a:r>
              <a:rPr lang="en-US" altLang="ko-KR" sz="1400" b="1" dirty="0" smtClean="0">
                <a:latin typeface="+mj-ea"/>
                <a:ea typeface="+mj-ea"/>
              </a:rPr>
              <a:t>CMAPSS </a:t>
            </a:r>
            <a:r>
              <a:rPr lang="ko-KR" altLang="en-US" sz="1400" b="1" dirty="0" smtClean="0">
                <a:latin typeface="+mj-ea"/>
                <a:ea typeface="+mj-ea"/>
              </a:rPr>
              <a:t>데이터 전처리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1. </a:t>
            </a:r>
            <a:r>
              <a:rPr lang="en-US" altLang="ko-KR" b="1" dirty="0" smtClean="0">
                <a:latin typeface="+mj-ea"/>
                <a:ea typeface="+mj-ea"/>
              </a:rPr>
              <a:t>CMAPSS </a:t>
            </a:r>
            <a:r>
              <a:rPr lang="ko-KR" altLang="en-US" b="1" dirty="0" smtClean="0">
                <a:latin typeface="+mj-ea"/>
                <a:ea typeface="+mj-ea"/>
              </a:rPr>
              <a:t>데이터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2042" y="1295400"/>
            <a:ext cx="75185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표준화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정규화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필터링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노이즈제거</a:t>
            </a:r>
            <a:r>
              <a:rPr lang="en-US" altLang="ko-KR" sz="1400" dirty="0" smtClean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326" y="1523709"/>
            <a:ext cx="2107142" cy="13735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74" y="3758965"/>
            <a:ext cx="3532982" cy="17528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150" y="4056283"/>
            <a:ext cx="43624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34401</TotalTime>
  <Words>177</Words>
  <Application>Microsoft Office PowerPoint</Application>
  <PresentationFormat>화면 슬라이드 쇼(4:3)</PresentationFormat>
  <Paragraphs>63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맑은 고딕</vt:lpstr>
      <vt:lpstr>Arial</vt:lpstr>
      <vt:lpstr>Office 테마</vt:lpstr>
      <vt:lpstr>CMAPSS 데이터 학습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 Helideck</dc:title>
  <dc:creator>Windows 사용자</dc:creator>
  <cp:lastModifiedBy>XINNOS_IAS_CYKIM</cp:lastModifiedBy>
  <cp:revision>840</cp:revision>
  <cp:lastPrinted>2019-03-28T05:19:17Z</cp:lastPrinted>
  <dcterms:created xsi:type="dcterms:W3CDTF">2019-03-20T12:01:49Z</dcterms:created>
  <dcterms:modified xsi:type="dcterms:W3CDTF">2022-12-20T08:02:31Z</dcterms:modified>
</cp:coreProperties>
</file>